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2" r:id="rId6"/>
    <p:sldId id="261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7009" autoAdjust="0"/>
  </p:normalViewPr>
  <p:slideViewPr>
    <p:cSldViewPr snapToGrid="0">
      <p:cViewPr varScale="1">
        <p:scale>
          <a:sx n="99" d="100"/>
          <a:sy n="99" d="100"/>
        </p:scale>
        <p:origin x="9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F6E9A-234E-4D90-8D67-F0B48220AEFB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F6A81-0368-48CD-B15C-F9EAC90A5EB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9442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Wärmebild: Friedrich Saurer</a:t>
            </a:r>
            <a:r>
              <a:rPr lang="de-AT" baseline="0" dirty="0"/>
              <a:t>, www.unterricht.ws  (CC BY-NC-SA), 2016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F6A81-0368-48CD-B15C-F9EAC90A5EB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112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/>
              <a:t>Foto: Friedrich Saurer</a:t>
            </a:r>
            <a:r>
              <a:rPr lang="de-AT" baseline="0" dirty="0"/>
              <a:t>, www.unterricht.ws  (CC BY-NC-SA), 2016</a:t>
            </a:r>
            <a:endParaRPr lang="de-AT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/>
              <a:t>Wärmebilder: Friedrich Saurer</a:t>
            </a:r>
            <a:r>
              <a:rPr lang="de-AT" baseline="0" dirty="0"/>
              <a:t>, www.unterricht.ws  (CC BY-NC-SA), 2016</a:t>
            </a: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F6A81-0368-48CD-B15C-F9EAC90A5EB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0831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/>
              <a:t>Wärmebild: Friedrich Saurer</a:t>
            </a:r>
            <a:r>
              <a:rPr lang="de-AT" baseline="0" dirty="0"/>
              <a:t>, www.unterricht.ws  (CC BY-NC-SA), 2016</a:t>
            </a: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F6A81-0368-48CD-B15C-F9EAC90A5EB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2381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F6A81-0368-48CD-B15C-F9EAC90A5EB5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6079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/>
              <a:t>Foto (Wärmebildkamera): Friedrich Saurer</a:t>
            </a:r>
            <a:r>
              <a:rPr lang="de-AT" baseline="0" dirty="0"/>
              <a:t>, www.unterricht.ws  (CC BY-NC-SA), 2016</a:t>
            </a:r>
            <a:endParaRPr lang="de-AT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/>
              <a:t>Wärmebild: Friedrich Saurer</a:t>
            </a:r>
            <a:r>
              <a:rPr lang="de-AT" baseline="0" dirty="0"/>
              <a:t>, www.unterricht.ws  (CC BY-NC-SA), 2016</a:t>
            </a:r>
            <a:endParaRPr lang="de-AT" dirty="0"/>
          </a:p>
          <a:p>
            <a:r>
              <a:rPr lang="de-AT"/>
              <a:t>=&gt; http</a:t>
            </a:r>
            <a:r>
              <a:rPr lang="de-AT" dirty="0"/>
              <a:t>://www.lk-shop.com/waermebildoptiken/?p=1&amp;s=66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F6A81-0368-48CD-B15C-F9EAC90A5EB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319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526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174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043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437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607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299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005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276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000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288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510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71A1E-6F8D-415E-B4D6-538D441953B9}" type="datetimeFigureOut">
              <a:rPr lang="de-AT" smtClean="0"/>
              <a:t>03.06.2016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AC3ED-60F8-48AB-9C51-9B96E4FE33E0}" type="slidenum">
              <a:rPr lang="de-AT" smtClean="0"/>
              <a:t>‹Nr.›</a:t>
            </a:fld>
            <a:endParaRPr lang="de-AT"/>
          </a:p>
        </p:txBody>
      </p:sp>
      <p:pic>
        <p:nvPicPr>
          <p:cNvPr id="1026" name="Picture 2" descr="http://austria-forum.org/attach/Wissenschaft_und_Wirtschaft/Open_Educational_Resources/Lizenzen_f%C3%BCr_OER/CCBYNCSA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4" y="6476142"/>
            <a:ext cx="927177" cy="32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971327" y="6703228"/>
            <a:ext cx="11091719" cy="974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/>
          <p:cNvSpPr txBox="1"/>
          <p:nvPr userDrawn="1"/>
        </p:nvSpPr>
        <p:spPr>
          <a:xfrm>
            <a:off x="971327" y="6444164"/>
            <a:ext cx="2624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100" dirty="0"/>
              <a:t>Friedrich Saurer, www.unterricht.ws, 2016</a:t>
            </a:r>
          </a:p>
        </p:txBody>
      </p:sp>
    </p:spTree>
    <p:extLst>
      <p:ext uri="{BB962C8B-B14F-4D97-AF65-F5344CB8AC3E}">
        <p14:creationId xmlns:p14="http://schemas.microsoft.com/office/powerpoint/2010/main" val="263451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de-AT" b="1" dirty="0"/>
              <a:t>Verdampfungswärme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/>
          <a:srcRect l="23810" r="21440"/>
          <a:stretch/>
        </p:blipFill>
        <p:spPr>
          <a:xfrm>
            <a:off x="9421093" y="166254"/>
            <a:ext cx="2632364" cy="636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16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Phasenwechsel: verdampfen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Phasenwechsel: flüssig -&gt; gasförmig (verdampfen)</a:t>
            </a:r>
          </a:p>
          <a:p>
            <a:r>
              <a:rPr lang="de-AT" dirty="0"/>
              <a:t>Wärme(</a:t>
            </a:r>
            <a:r>
              <a:rPr lang="de-AT" dirty="0" err="1"/>
              <a:t>energie</a:t>
            </a:r>
            <a:r>
              <a:rPr lang="de-AT" dirty="0"/>
              <a:t>) wird benötigt</a:t>
            </a:r>
          </a:p>
          <a:p>
            <a:pPr lvl="1"/>
            <a:r>
              <a:rPr lang="de-AT" dirty="0"/>
              <a:t>wird der Umgebung entzogen</a:t>
            </a:r>
          </a:p>
          <a:p>
            <a:pPr lvl="1"/>
            <a:r>
              <a:rPr lang="de-AT" dirty="0"/>
              <a:t>wird beim Kondensieren (gasförmig -&gt; flüssig) wieder frei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1325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Vergleich: Wasser, Aceton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Bei Raumtemperatur werden</a:t>
            </a:r>
          </a:p>
          <a:p>
            <a:r>
              <a:rPr lang="de-AT" dirty="0"/>
              <a:t>zwei Schalen</a:t>
            </a:r>
          </a:p>
          <a:p>
            <a:r>
              <a:rPr lang="de-AT" dirty="0"/>
              <a:t>ein Flasche mit Aceton (Propanon)</a:t>
            </a:r>
          </a:p>
          <a:p>
            <a:r>
              <a:rPr lang="de-AT" dirty="0"/>
              <a:t>eine Flasche mit Wasser</a:t>
            </a:r>
          </a:p>
          <a:p>
            <a:pPr marL="0" indent="0">
              <a:buNone/>
            </a:pPr>
            <a:r>
              <a:rPr lang="de-AT" dirty="0"/>
              <a:t>gelagert.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Die Schalen und die beiden Flaschen haben Raumtemperatur.</a:t>
            </a:r>
          </a:p>
        </p:txBody>
      </p:sp>
    </p:spTree>
    <p:extLst>
      <p:ext uri="{BB962C8B-B14F-4D97-AF65-F5344CB8AC3E}">
        <p14:creationId xmlns:p14="http://schemas.microsoft.com/office/powerpoint/2010/main" val="129118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Vergleich: Wasser, Aceton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/>
          <a:srcRect l="18948" t="16919" r="17052"/>
          <a:stretch/>
        </p:blipFill>
        <p:spPr>
          <a:xfrm>
            <a:off x="7868885" y="2583781"/>
            <a:ext cx="2105891" cy="362131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1793894"/>
            <a:ext cx="2750128" cy="441120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126011" y="1925782"/>
            <a:ext cx="3399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dirty="0"/>
              <a:t>Aceton (Propanon)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114134" y="3999496"/>
            <a:ext cx="1423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dirty="0"/>
              <a:t>Wasser</a:t>
            </a:r>
          </a:p>
        </p:txBody>
      </p:sp>
      <p:cxnSp>
        <p:nvCxnSpPr>
          <p:cNvPr id="10" name="Gerade Verbindung mit Pfeil 9"/>
          <p:cNvCxnSpPr/>
          <p:nvPr/>
        </p:nvCxnSpPr>
        <p:spPr>
          <a:xfrm flipH="1">
            <a:off x="2369127" y="2410691"/>
            <a:ext cx="2064328" cy="7204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>
            <a:off x="2556162" y="4307895"/>
            <a:ext cx="2043547" cy="52734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6848432" y="4278602"/>
            <a:ext cx="1425210" cy="73674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7093527" y="2510557"/>
            <a:ext cx="1274618" cy="10916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5"/>
          <a:srcRect l="19453" r="21086" b="16764"/>
          <a:stretch/>
        </p:blipFill>
        <p:spPr>
          <a:xfrm>
            <a:off x="10104250" y="2582664"/>
            <a:ext cx="1953491" cy="3622435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7960955" y="2012280"/>
            <a:ext cx="4027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dirty="0"/>
              <a:t>Wärmebild der beiden Schalen</a:t>
            </a:r>
          </a:p>
        </p:txBody>
      </p:sp>
    </p:spTree>
    <p:extLst>
      <p:ext uri="{BB962C8B-B14F-4D97-AF65-F5344CB8AC3E}">
        <p14:creationId xmlns:p14="http://schemas.microsoft.com/office/powerpoint/2010/main" val="810898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Vergleich: Wasser, Aceton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345" y="1825624"/>
            <a:ext cx="3290455" cy="435878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38200" y="1971948"/>
            <a:ext cx="45258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dirty="0"/>
              <a:t>Aceton (Propanon)</a:t>
            </a:r>
          </a:p>
          <a:p>
            <a:r>
              <a:rPr lang="de-AT" sz="3200" b="1" dirty="0"/>
              <a:t>leichter flüchtig =&gt; kühler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38200" y="3986214"/>
            <a:ext cx="1423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dirty="0"/>
              <a:t>Wasser</a:t>
            </a: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5624945" y="4405745"/>
            <a:ext cx="3629891" cy="80356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5624945" y="2770909"/>
            <a:ext cx="3629891" cy="10945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28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Anwendung / Vorkommen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Freilufttrocknen der Wäsche</a:t>
            </a:r>
          </a:p>
          <a:p>
            <a:r>
              <a:rPr lang="de-AT" dirty="0"/>
              <a:t>Kühlung durch Schwitzen</a:t>
            </a:r>
          </a:p>
          <a:p>
            <a:r>
              <a:rPr lang="de-AT" dirty="0"/>
              <a:t>Weinkühler (aus Ton, die angefeuchtet werden)</a:t>
            </a:r>
          </a:p>
          <a:p>
            <a:r>
              <a:rPr lang="de-AT" dirty="0"/>
              <a:t>Kühlung mit einem nassen Tuch um eine Getränkeflasche</a:t>
            </a:r>
          </a:p>
          <a:p>
            <a:r>
              <a:rPr lang="de-AT" dirty="0"/>
              <a:t>Frösteln, wenn man im Bad aus dem Wasser steigt</a:t>
            </a:r>
          </a:p>
          <a:p>
            <a:r>
              <a:rPr lang="de-AT" dirty="0"/>
              <a:t>Erfrischungstücher</a:t>
            </a:r>
          </a:p>
        </p:txBody>
      </p:sp>
    </p:spTree>
    <p:extLst>
      <p:ext uri="{BB962C8B-B14F-4D97-AF65-F5344CB8AC3E}">
        <p14:creationId xmlns:p14="http://schemas.microsoft.com/office/powerpoint/2010/main" val="33426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Wärmebildkamera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356" y="1650798"/>
            <a:ext cx="2791692" cy="3698086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160" y="1650798"/>
            <a:ext cx="4635730" cy="3736398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38200" y="5823603"/>
            <a:ext cx="8480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dirty="0"/>
              <a:t>Günstige Wärmebildkamera für die Schule: </a:t>
            </a:r>
            <a:r>
              <a:rPr lang="de-A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www.lk-shop.com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38200" y="134292"/>
            <a:ext cx="9796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dirty="0"/>
              <a:t>Die Erstellung der Präsentation wurde unterstützt von </a:t>
            </a:r>
            <a:r>
              <a:rPr lang="de-A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www.lk-shop.com</a:t>
            </a:r>
          </a:p>
        </p:txBody>
      </p:sp>
    </p:spTree>
    <p:extLst>
      <p:ext uri="{BB962C8B-B14F-4D97-AF65-F5344CB8AC3E}">
        <p14:creationId xmlns:p14="http://schemas.microsoft.com/office/powerpoint/2010/main" val="133348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Breitbild</PresentationFormat>
  <Paragraphs>44</Paragraphs>
  <Slides>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Verdampfungswärme</vt:lpstr>
      <vt:lpstr>Phasenwechsel: verdampfen </vt:lpstr>
      <vt:lpstr>Vergleich: Wasser, Aceton</vt:lpstr>
      <vt:lpstr>Vergleich: Wasser, Aceton</vt:lpstr>
      <vt:lpstr>Vergleich: Wasser, Aceton</vt:lpstr>
      <vt:lpstr>Anwendung / Vorkommen</vt:lpstr>
      <vt:lpstr>Wärmebildkamera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Verdampfungswärme</dc:title>
  <dc:creator>f-5;Friedrich Saurer</dc:creator>
  <cp:lastModifiedBy>f-5</cp:lastModifiedBy>
  <cp:revision>13</cp:revision>
  <dcterms:created xsi:type="dcterms:W3CDTF">2016-04-06T19:17:23Z</dcterms:created>
  <dcterms:modified xsi:type="dcterms:W3CDTF">2016-06-03T20:21:11Z</dcterms:modified>
</cp:coreProperties>
</file>